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0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</p:sldIdLst>
  <p:sldSz cx="7559675" cy="10080625"/>
  <p:notesSz cx="6858000" cy="9144000"/>
  <p:defaultTextStyle>
    <a:defPPr>
      <a:defRPr lang="en-US"/>
    </a:defPPr>
    <a:lvl1pPr marL="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0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1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4571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FE"/>
    <a:srgbClr val="ADD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8"/>
    <p:restoredTop sz="94694"/>
  </p:normalViewPr>
  <p:slideViewPr>
    <p:cSldViewPr snapToGrid="0">
      <p:cViewPr>
        <p:scale>
          <a:sx n="93" d="100"/>
          <a:sy n="93" d="100"/>
        </p:scale>
        <p:origin x="19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6253B-63A1-D347-8DB4-45831AD0DD54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FA097-1E0B-8241-BA93-5CDA46E2A78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024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CFA097-1E0B-8241-BA93-5CDA46E2A785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48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649771"/>
            <a:ext cx="6425724" cy="3509551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294662"/>
            <a:ext cx="5669756" cy="2433817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4000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249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36700"/>
            <a:ext cx="1630055" cy="854286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36700"/>
            <a:ext cx="4795669" cy="854286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795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1825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513159"/>
            <a:ext cx="6520220" cy="4193259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6746089"/>
            <a:ext cx="6520220" cy="2205136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728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683500"/>
            <a:ext cx="3212862" cy="639606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534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3" y="536702"/>
            <a:ext cx="6520220" cy="194845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471154"/>
            <a:ext cx="3198096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682228"/>
            <a:ext cx="3198096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471154"/>
            <a:ext cx="3213847" cy="1211074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682228"/>
            <a:ext cx="3213847" cy="54160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9882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799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96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451427"/>
            <a:ext cx="3827085" cy="716377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36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1" y="672042"/>
            <a:ext cx="2438193" cy="235214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451427"/>
            <a:ext cx="3827085" cy="716377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1" y="3024189"/>
            <a:ext cx="2438193" cy="5602681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871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9" y="536702"/>
            <a:ext cx="6520220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9" y="2683500"/>
            <a:ext cx="6520220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232CBE-BDDE-0F4F-9A60-2283FAF71ADA}" type="datetimeFigureOut">
              <a:rPr lang="nb-NO" smtClean="0"/>
              <a:t>02.04.2025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4" y="9343248"/>
            <a:ext cx="2551390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1" y="9343248"/>
            <a:ext cx="1700927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E50D84-4F1C-814F-9600-B82B20D7530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113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6C58EA-F67B-24D1-09D7-534B4B51C3F0}"/>
              </a:ext>
            </a:extLst>
          </p:cNvPr>
          <p:cNvGrpSpPr/>
          <p:nvPr/>
        </p:nvGrpSpPr>
        <p:grpSpPr>
          <a:xfrm>
            <a:off x="-1" y="1082173"/>
            <a:ext cx="7559675" cy="8998452"/>
            <a:chOff x="-1" y="1082173"/>
            <a:chExt cx="7559675" cy="8998452"/>
          </a:xfrm>
        </p:grpSpPr>
        <p:pic>
          <p:nvPicPr>
            <p:cNvPr id="9" name="Picture 8" descr="A graph of a graph of a period&#10;&#10;AI-generated content may be incorrect.">
              <a:extLst>
                <a:ext uri="{FF2B5EF4-FFF2-40B4-BE49-F238E27FC236}">
                  <a16:creationId xmlns:a16="http://schemas.microsoft.com/office/drawing/2014/main" id="{EFD1A328-859B-5EC8-8D2C-F03EC86B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82173"/>
              <a:ext cx="7559675" cy="89984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B2909A-249C-A753-E446-636EE46475F5}"/>
                </a:ext>
              </a:extLst>
            </p:cNvPr>
            <p:cNvSpPr txBox="1"/>
            <p:nvPr/>
          </p:nvSpPr>
          <p:spPr>
            <a:xfrm>
              <a:off x="949678" y="149767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41.31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9BBDFA-895B-232B-4EEE-747A8E023D22}"/>
                </a:ext>
              </a:extLst>
            </p:cNvPr>
            <p:cNvSpPr txBox="1"/>
            <p:nvPr/>
          </p:nvSpPr>
          <p:spPr>
            <a:xfrm>
              <a:off x="949678" y="122067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0.38 [0.13, 0,59]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0FD790-5AB6-6AD4-711F-992F299E99B5}"/>
                </a:ext>
              </a:extLst>
            </p:cNvPr>
            <p:cNvSpPr txBox="1"/>
            <p:nvPr/>
          </p:nvSpPr>
          <p:spPr>
            <a:xfrm>
              <a:off x="4572834" y="1458861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48.68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748255-0ECF-9D48-D2EE-2142236AF979}"/>
                </a:ext>
              </a:extLst>
            </p:cNvPr>
            <p:cNvSpPr txBox="1"/>
            <p:nvPr/>
          </p:nvSpPr>
          <p:spPr>
            <a:xfrm>
              <a:off x="4572834" y="1181862"/>
              <a:ext cx="16933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0.20 [0, 0.47]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99F26-1922-811F-F5B2-B962C8A2266B}"/>
                </a:ext>
              </a:extLst>
            </p:cNvPr>
            <p:cNvSpPr txBox="1"/>
            <p:nvPr/>
          </p:nvSpPr>
          <p:spPr>
            <a:xfrm>
              <a:off x="949678" y="5650648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 = 48.79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66AC24-651E-B65E-D730-3A2FE29A2B47}"/>
                </a:ext>
              </a:extLst>
            </p:cNvPr>
            <p:cNvSpPr txBox="1"/>
            <p:nvPr/>
          </p:nvSpPr>
          <p:spPr>
            <a:xfrm>
              <a:off x="949678" y="5373649"/>
              <a:ext cx="1868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0.12 [0, 0.34]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F85BA2-450F-EC5C-C1EE-0F4724C94461}"/>
                </a:ext>
              </a:extLst>
            </p:cNvPr>
            <p:cNvSpPr txBox="1"/>
            <p:nvPr/>
          </p:nvSpPr>
          <p:spPr>
            <a:xfrm>
              <a:off x="4572834" y="5769743"/>
              <a:ext cx="1567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CV: 69.13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3EA995-1D87-6C84-74E7-5F3602854D62}"/>
                </a:ext>
              </a:extLst>
            </p:cNvPr>
            <p:cNvSpPr txBox="1"/>
            <p:nvPr/>
          </p:nvSpPr>
          <p:spPr>
            <a:xfrm>
              <a:off x="4572834" y="5492744"/>
              <a:ext cx="2037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200" dirty="0"/>
                <a:t>ICC = 0.25 [0, 0.55]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433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5A7215B-A6F3-712D-E529-7E145A1C2D89}"/>
              </a:ext>
            </a:extLst>
          </p:cNvPr>
          <p:cNvGrpSpPr/>
          <p:nvPr/>
        </p:nvGrpSpPr>
        <p:grpSpPr>
          <a:xfrm>
            <a:off x="53897" y="674557"/>
            <a:ext cx="7781878" cy="8949252"/>
            <a:chOff x="53897" y="992075"/>
            <a:chExt cx="7505778" cy="8631734"/>
          </a:xfrm>
        </p:grpSpPr>
        <p:pic>
          <p:nvPicPr>
            <p:cNvPr id="5" name="Picture 4" descr="A graph of different types of numbers&#10;&#10;AI-generated content may be incorrect.">
              <a:extLst>
                <a:ext uri="{FF2B5EF4-FFF2-40B4-BE49-F238E27FC236}">
                  <a16:creationId xmlns:a16="http://schemas.microsoft.com/office/drawing/2014/main" id="{20895830-5DD6-F42F-E514-A4C68560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10" t="5691" b="-5691"/>
            <a:stretch/>
          </p:blipFill>
          <p:spPr>
            <a:xfrm>
              <a:off x="401444" y="1393518"/>
              <a:ext cx="7158231" cy="8230291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1B1395D-C5AA-E1FB-84D8-B1F009643944}"/>
                </a:ext>
              </a:extLst>
            </p:cNvPr>
            <p:cNvCxnSpPr>
              <a:cxnSpLocks/>
            </p:cNvCxnSpPr>
            <p:nvPr/>
          </p:nvCxnSpPr>
          <p:spPr>
            <a:xfrm>
              <a:off x="790031" y="3118031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3737B3-A3EA-2545-8184-770AF7D55B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8306" y="3197225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B0810D-B935-A20B-43A6-3AF482DABF56}"/>
                </a:ext>
              </a:extLst>
            </p:cNvPr>
            <p:cNvCxnSpPr>
              <a:cxnSpLocks/>
            </p:cNvCxnSpPr>
            <p:nvPr/>
          </p:nvCxnSpPr>
          <p:spPr>
            <a:xfrm>
              <a:off x="3069681" y="3121206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6E54EB-CBE2-72E8-FB8C-C7F854B8D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956" y="3200400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AE908-9E65-5B5F-FDF6-7474B04BE19F}"/>
                </a:ext>
              </a:extLst>
            </p:cNvPr>
            <p:cNvCxnSpPr>
              <a:cxnSpLocks/>
            </p:cNvCxnSpPr>
            <p:nvPr/>
          </p:nvCxnSpPr>
          <p:spPr>
            <a:xfrm>
              <a:off x="5358856" y="3118031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D6069A-B7D6-C010-8127-D910154F9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27131" y="3197225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4CCCF9-B6DC-BD52-DAF2-94D1CA7FE314}"/>
                </a:ext>
              </a:extLst>
            </p:cNvPr>
            <p:cNvCxnSpPr>
              <a:cxnSpLocks/>
            </p:cNvCxnSpPr>
            <p:nvPr/>
          </p:nvCxnSpPr>
          <p:spPr>
            <a:xfrm>
              <a:off x="5347567" y="5620224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02098D-DD2F-B1B0-692B-95A3C771CD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842" y="5699418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C5EED64-3C4A-09D3-0A7B-0603FCA444CB}"/>
                </a:ext>
              </a:extLst>
            </p:cNvPr>
            <p:cNvCxnSpPr>
              <a:cxnSpLocks/>
            </p:cNvCxnSpPr>
            <p:nvPr/>
          </p:nvCxnSpPr>
          <p:spPr>
            <a:xfrm>
              <a:off x="3069681" y="5620224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9865CA-E64D-2F41-8F4E-B422E127A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7956" y="5699418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53C9DE-BBAF-9475-F3FF-3AAEBA74B613}"/>
                </a:ext>
              </a:extLst>
            </p:cNvPr>
            <p:cNvCxnSpPr>
              <a:cxnSpLocks/>
            </p:cNvCxnSpPr>
            <p:nvPr/>
          </p:nvCxnSpPr>
          <p:spPr>
            <a:xfrm>
              <a:off x="776941" y="5627750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99D322-B27F-4125-42B1-F198964F2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5216" y="5706944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F441F6-863B-9245-3289-19BE4EBA314B}"/>
                </a:ext>
              </a:extLst>
            </p:cNvPr>
            <p:cNvCxnSpPr>
              <a:cxnSpLocks/>
            </p:cNvCxnSpPr>
            <p:nvPr/>
          </p:nvCxnSpPr>
          <p:spPr>
            <a:xfrm>
              <a:off x="733549" y="8158342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8A9CF-5670-1C2F-EA28-534122057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824" y="8237536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3AD5D6A-03F4-9D33-0309-9A450D41667E}"/>
                </a:ext>
              </a:extLst>
            </p:cNvPr>
            <p:cNvCxnSpPr>
              <a:cxnSpLocks/>
            </p:cNvCxnSpPr>
            <p:nvPr/>
          </p:nvCxnSpPr>
          <p:spPr>
            <a:xfrm>
              <a:off x="2992311" y="8152936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BCC572-8911-3172-74C6-359FFC757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0586" y="8232130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E5F52C5-E7F7-6402-BF8C-678F8E8709A5}"/>
                </a:ext>
              </a:extLst>
            </p:cNvPr>
            <p:cNvCxnSpPr>
              <a:cxnSpLocks/>
            </p:cNvCxnSpPr>
            <p:nvPr/>
          </p:nvCxnSpPr>
          <p:spPr>
            <a:xfrm>
              <a:off x="5284289" y="8152936"/>
              <a:ext cx="114844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0FBFDB-68B1-5ADF-363E-4D61CB263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2564" y="8232130"/>
              <a:ext cx="0" cy="79556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C29F1-F201-3240-9F7F-047C184FDC28}"/>
                </a:ext>
              </a:extLst>
            </p:cNvPr>
            <p:cNvSpPr txBox="1"/>
            <p:nvPr/>
          </p:nvSpPr>
          <p:spPr>
            <a:xfrm>
              <a:off x="1282393" y="1025528"/>
              <a:ext cx="95900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4x5 min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B54F97-C70B-7F5D-A6CD-61CD76591780}"/>
                </a:ext>
              </a:extLst>
            </p:cNvPr>
            <p:cNvSpPr txBox="1"/>
            <p:nvPr/>
          </p:nvSpPr>
          <p:spPr>
            <a:xfrm>
              <a:off x="3579118" y="1025528"/>
              <a:ext cx="95900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4x8 min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F655E8-EEC7-BBD5-74D2-2616E4210A51}"/>
                </a:ext>
              </a:extLst>
            </p:cNvPr>
            <p:cNvSpPr txBox="1"/>
            <p:nvPr/>
          </p:nvSpPr>
          <p:spPr>
            <a:xfrm>
              <a:off x="5861398" y="992075"/>
              <a:ext cx="95900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6x6 min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523F61-DBA5-632D-4E76-6E458DB7DBDE}"/>
                </a:ext>
              </a:extLst>
            </p:cNvPr>
            <p:cNvSpPr txBox="1"/>
            <p:nvPr/>
          </p:nvSpPr>
          <p:spPr>
            <a:xfrm rot="16200000">
              <a:off x="-241611" y="2194855"/>
              <a:ext cx="95900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Watt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C22172-C416-5AF8-8278-2A11691759A7}"/>
                </a:ext>
              </a:extLst>
            </p:cNvPr>
            <p:cNvSpPr txBox="1"/>
            <p:nvPr/>
          </p:nvSpPr>
          <p:spPr>
            <a:xfrm rot="16200000">
              <a:off x="-658893" y="4711354"/>
              <a:ext cx="181695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Heart rate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1EE84E-E8DB-E6FC-8B23-6E5E5BBD470E}"/>
                </a:ext>
              </a:extLst>
            </p:cNvPr>
            <p:cNvSpPr txBox="1"/>
            <p:nvPr/>
          </p:nvSpPr>
          <p:spPr>
            <a:xfrm rot="16200000">
              <a:off x="-658892" y="7196912"/>
              <a:ext cx="1816955" cy="36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35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different types of data&#10;&#10;AI-generated content may be incorrect.">
            <a:extLst>
              <a:ext uri="{FF2B5EF4-FFF2-40B4-BE49-F238E27FC236}">
                <a16:creationId xmlns:a16="http://schemas.microsoft.com/office/drawing/2014/main" id="{D8D5792A-4BC9-D653-442B-6647700A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2147"/>
            <a:ext cx="7559675" cy="431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20FFE-5CB1-9E75-2EF1-38B157E67FC2}"/>
              </a:ext>
            </a:extLst>
          </p:cNvPr>
          <p:cNvSpPr txBox="1"/>
          <p:nvPr/>
        </p:nvSpPr>
        <p:spPr>
          <a:xfrm>
            <a:off x="94623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48.68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7E095-0863-41EA-73D3-7E4B6AB60947}"/>
              </a:ext>
            </a:extLst>
          </p:cNvPr>
          <p:cNvSpPr txBox="1"/>
          <p:nvPr/>
        </p:nvSpPr>
        <p:spPr>
          <a:xfrm>
            <a:off x="94623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0.20 [0, 0.47]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974FD-0E4F-38C6-4E44-37D6193CC7A4}"/>
              </a:ext>
            </a:extLst>
          </p:cNvPr>
          <p:cNvSpPr txBox="1"/>
          <p:nvPr/>
        </p:nvSpPr>
        <p:spPr>
          <a:xfrm>
            <a:off x="3280311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41.31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F9709-B91B-DBB4-B936-1DE02CD45D49}"/>
              </a:ext>
            </a:extLst>
          </p:cNvPr>
          <p:cNvSpPr txBox="1"/>
          <p:nvPr/>
        </p:nvSpPr>
        <p:spPr>
          <a:xfrm>
            <a:off x="3280311" y="3382621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0.38 [0.13, 0,59]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F10913-F3E6-CAAC-E4B0-13B188182443}"/>
              </a:ext>
            </a:extLst>
          </p:cNvPr>
          <p:cNvSpPr txBox="1"/>
          <p:nvPr/>
        </p:nvSpPr>
        <p:spPr>
          <a:xfrm>
            <a:off x="5829779" y="3659620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CV: 69.13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A4952-A473-00A3-35D4-481D1C40387A}"/>
              </a:ext>
            </a:extLst>
          </p:cNvPr>
          <p:cNvSpPr txBox="1"/>
          <p:nvPr/>
        </p:nvSpPr>
        <p:spPr>
          <a:xfrm>
            <a:off x="5829779" y="3382621"/>
            <a:ext cx="203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0.25 [0, 0.55]</a:t>
            </a:r>
          </a:p>
        </p:txBody>
      </p:sp>
    </p:spTree>
    <p:extLst>
      <p:ext uri="{BB962C8B-B14F-4D97-AF65-F5344CB8AC3E}">
        <p14:creationId xmlns:p14="http://schemas.microsoft.com/office/powerpoint/2010/main" val="40755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F4E50D0F-695D-BBA9-856B-ED0FBE0F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0" y="1880891"/>
            <a:ext cx="7559675" cy="2338012"/>
          </a:xfrm>
          <a:prstGeom prst="rect">
            <a:avLst/>
          </a:prstGeom>
        </p:spPr>
      </p:pic>
      <p:pic>
        <p:nvPicPr>
          <p:cNvPr id="7" name="Picture 6" descr="A diagram of different types of boxes&#10;&#10;AI-generated content may be incorrect.">
            <a:extLst>
              <a:ext uri="{FF2B5EF4-FFF2-40B4-BE49-F238E27FC236}">
                <a16:creationId xmlns:a16="http://schemas.microsoft.com/office/drawing/2014/main" id="{65EB4189-AD88-C3E2-1250-5EC29862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-6" y="4715495"/>
            <a:ext cx="7559675" cy="23380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B81D2F-5009-692B-A8BE-9343CAE640BE}"/>
              </a:ext>
            </a:extLst>
          </p:cNvPr>
          <p:cNvSpPr/>
          <p:nvPr/>
        </p:nvSpPr>
        <p:spPr>
          <a:xfrm>
            <a:off x="3438193" y="7129680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97956-8813-B2F8-985E-314D3572CA44}"/>
              </a:ext>
            </a:extLst>
          </p:cNvPr>
          <p:cNvSpPr/>
          <p:nvPr/>
        </p:nvSpPr>
        <p:spPr>
          <a:xfrm>
            <a:off x="4421770" y="7119778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6359A-6697-1D55-0E41-ED328CA9D6F7}"/>
              </a:ext>
            </a:extLst>
          </p:cNvPr>
          <p:cNvSpPr txBox="1"/>
          <p:nvPr/>
        </p:nvSpPr>
        <p:spPr>
          <a:xfrm>
            <a:off x="3040708" y="7089046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91F3AF-1A5D-136C-F997-6263C443BF1C}"/>
              </a:ext>
            </a:extLst>
          </p:cNvPr>
          <p:cNvSpPr txBox="1"/>
          <p:nvPr/>
        </p:nvSpPr>
        <p:spPr>
          <a:xfrm>
            <a:off x="3922824" y="7076648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4D6C6-C101-534A-E93B-1ABF0B9A7099}"/>
              </a:ext>
            </a:extLst>
          </p:cNvPr>
          <p:cNvSpPr txBox="1"/>
          <p:nvPr/>
        </p:nvSpPr>
        <p:spPr>
          <a:xfrm>
            <a:off x="1246980" y="6799649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7F3C9-D258-8A15-E33D-AF09C188B787}"/>
              </a:ext>
            </a:extLst>
          </p:cNvPr>
          <p:cNvSpPr txBox="1"/>
          <p:nvPr/>
        </p:nvSpPr>
        <p:spPr>
          <a:xfrm>
            <a:off x="3705696" y="6790407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997F1-F9CF-8FE1-5358-F2A6B9F5A938}"/>
              </a:ext>
            </a:extLst>
          </p:cNvPr>
          <p:cNvSpPr txBox="1"/>
          <p:nvPr/>
        </p:nvSpPr>
        <p:spPr>
          <a:xfrm>
            <a:off x="6228497" y="6799650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B72B56-BB4E-57BF-A13E-30B709DAA064}"/>
              </a:ext>
            </a:extLst>
          </p:cNvPr>
          <p:cNvSpPr txBox="1"/>
          <p:nvPr/>
        </p:nvSpPr>
        <p:spPr>
          <a:xfrm>
            <a:off x="1899226" y="1331401"/>
            <a:ext cx="3761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</a:t>
            </a:r>
            <a:r>
              <a:rPr lang="nb-NO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P1 and 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4C834-8AA9-C843-F6DE-474B971D1999}"/>
              </a:ext>
            </a:extLst>
          </p:cNvPr>
          <p:cNvSpPr txBox="1"/>
          <p:nvPr/>
        </p:nvSpPr>
        <p:spPr>
          <a:xfrm>
            <a:off x="2165041" y="4307906"/>
            <a:ext cx="3229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Vs. Post in P1 and P2</a:t>
            </a:r>
          </a:p>
        </p:txBody>
      </p:sp>
    </p:spTree>
    <p:extLst>
      <p:ext uri="{BB962C8B-B14F-4D97-AF65-F5344CB8AC3E}">
        <p14:creationId xmlns:p14="http://schemas.microsoft.com/office/powerpoint/2010/main" val="374647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2C6B7C-5C69-59D1-6175-04C0C24CCE08}"/>
              </a:ext>
            </a:extLst>
          </p:cNvPr>
          <p:cNvSpPr/>
          <p:nvPr/>
        </p:nvSpPr>
        <p:spPr>
          <a:xfrm>
            <a:off x="3295206" y="7395993"/>
            <a:ext cx="341644" cy="231112"/>
          </a:xfrm>
          <a:prstGeom prst="rect">
            <a:avLst/>
          </a:prstGeom>
          <a:solidFill>
            <a:srgbClr val="ADDA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602C0-C139-FCE9-36A8-0218A2F08C07}"/>
              </a:ext>
            </a:extLst>
          </p:cNvPr>
          <p:cNvSpPr/>
          <p:nvPr/>
        </p:nvSpPr>
        <p:spPr>
          <a:xfrm>
            <a:off x="4278783" y="7386091"/>
            <a:ext cx="341644" cy="231112"/>
          </a:xfrm>
          <a:prstGeom prst="rect">
            <a:avLst/>
          </a:prstGeom>
          <a:solidFill>
            <a:srgbClr val="000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7A136-7132-D229-421D-0EE8A2FB9225}"/>
              </a:ext>
            </a:extLst>
          </p:cNvPr>
          <p:cNvSpPr txBox="1"/>
          <p:nvPr/>
        </p:nvSpPr>
        <p:spPr>
          <a:xfrm>
            <a:off x="2897721" y="7355359"/>
            <a:ext cx="508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563DE-0951-5B85-0248-FA4660B2E0EE}"/>
              </a:ext>
            </a:extLst>
          </p:cNvPr>
          <p:cNvSpPr txBox="1"/>
          <p:nvPr/>
        </p:nvSpPr>
        <p:spPr>
          <a:xfrm>
            <a:off x="3779837" y="7342961"/>
            <a:ext cx="60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post</a:t>
            </a:r>
          </a:p>
        </p:txBody>
      </p:sp>
      <p:pic>
        <p:nvPicPr>
          <p:cNvPr id="16" name="Picture 15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5850D3A9-BE6E-779E-55B9-A919F2B3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45371"/>
            <a:ext cx="7559675" cy="467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of different types of data&#10;&#10;AI-generated content may be incorrect.">
            <a:extLst>
              <a:ext uri="{FF2B5EF4-FFF2-40B4-BE49-F238E27FC236}">
                <a16:creationId xmlns:a16="http://schemas.microsoft.com/office/drawing/2014/main" id="{833F61A8-AC2F-5234-8EC0-6E986C70F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13" y="3088241"/>
            <a:ext cx="6521450" cy="55853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27EEC2-C722-2BC2-A2FA-48D3B0F47B65}"/>
              </a:ext>
            </a:extLst>
          </p:cNvPr>
          <p:cNvSpPr txBox="1"/>
          <p:nvPr/>
        </p:nvSpPr>
        <p:spPr>
          <a:xfrm>
            <a:off x="100898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B52674-913E-F996-7F4E-E38DD29F9CF6}"/>
              </a:ext>
            </a:extLst>
          </p:cNvPr>
          <p:cNvSpPr txBox="1"/>
          <p:nvPr/>
        </p:nvSpPr>
        <p:spPr>
          <a:xfrm>
            <a:off x="100898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C10166-AB3F-A5C0-0CE7-2ED75FE01CA5}"/>
              </a:ext>
            </a:extLst>
          </p:cNvPr>
          <p:cNvSpPr txBox="1"/>
          <p:nvPr/>
        </p:nvSpPr>
        <p:spPr>
          <a:xfrm>
            <a:off x="3164064" y="6241455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4.64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F219D-85E1-8C07-93F2-5EE35DE76587}"/>
              </a:ext>
            </a:extLst>
          </p:cNvPr>
          <p:cNvSpPr txBox="1"/>
          <p:nvPr/>
        </p:nvSpPr>
        <p:spPr>
          <a:xfrm>
            <a:off x="3164064" y="5964456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0.98 [0.96, 0.99]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89199-63EF-1C94-AE49-6550A09C6C28}"/>
              </a:ext>
            </a:extLst>
          </p:cNvPr>
          <p:cNvSpPr txBox="1"/>
          <p:nvPr/>
        </p:nvSpPr>
        <p:spPr>
          <a:xfrm>
            <a:off x="5347248" y="6212552"/>
            <a:ext cx="1567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= 6.80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802A3-41CC-DCB6-A209-66B9C334D95E}"/>
              </a:ext>
            </a:extLst>
          </p:cNvPr>
          <p:cNvSpPr txBox="1"/>
          <p:nvPr/>
        </p:nvSpPr>
        <p:spPr>
          <a:xfrm>
            <a:off x="5347248" y="5935553"/>
            <a:ext cx="1693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0.96 [0.92, 0.98]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CBDE6-E121-E264-AC72-CF548B6DFAE6}"/>
              </a:ext>
            </a:extLst>
          </p:cNvPr>
          <p:cNvSpPr/>
          <p:nvPr/>
        </p:nvSpPr>
        <p:spPr>
          <a:xfrm>
            <a:off x="3184294" y="8003023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5316B3-65A2-EC91-68BD-706F3C099C31}"/>
              </a:ext>
            </a:extLst>
          </p:cNvPr>
          <p:cNvSpPr/>
          <p:nvPr/>
        </p:nvSpPr>
        <p:spPr>
          <a:xfrm rot="16200000">
            <a:off x="3087190" y="7887750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AB1054-512F-0490-70DC-D2EB0604FA1D}"/>
              </a:ext>
            </a:extLst>
          </p:cNvPr>
          <p:cNvSpPr/>
          <p:nvPr/>
        </p:nvSpPr>
        <p:spPr>
          <a:xfrm>
            <a:off x="1085107" y="7932804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63CF4E-4B51-D7D8-87E3-182D56295215}"/>
              </a:ext>
            </a:extLst>
          </p:cNvPr>
          <p:cNvSpPr/>
          <p:nvPr/>
        </p:nvSpPr>
        <p:spPr>
          <a:xfrm rot="16200000">
            <a:off x="988003" y="7817531"/>
            <a:ext cx="68704" cy="169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A7AE0C-D63D-0313-A314-A3C21B97D9FF}"/>
              </a:ext>
            </a:extLst>
          </p:cNvPr>
          <p:cNvSpPr txBox="1"/>
          <p:nvPr/>
        </p:nvSpPr>
        <p:spPr>
          <a:xfrm rot="16200000">
            <a:off x="-126052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mL/min</a:t>
            </a:r>
            <a:r>
              <a:rPr lang="en-NO" sz="1200" baseline="30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–1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65277A-79D3-AF9A-878B-D874543246A0}"/>
              </a:ext>
            </a:extLst>
          </p:cNvPr>
          <p:cNvSpPr txBox="1"/>
          <p:nvPr/>
        </p:nvSpPr>
        <p:spPr>
          <a:xfrm rot="16200000">
            <a:off x="2086498" y="4310744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0FCA9D-DD29-B2D6-E515-F0BC5D6CAC47}"/>
              </a:ext>
            </a:extLst>
          </p:cNvPr>
          <p:cNvSpPr txBox="1"/>
          <p:nvPr/>
        </p:nvSpPr>
        <p:spPr>
          <a:xfrm rot="16200000">
            <a:off x="4206848" y="4310743"/>
            <a:ext cx="240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12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Difference in watt</a:t>
            </a:r>
            <a:r>
              <a:rPr lang="en-NO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nb-NO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94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types of graphs&#10;&#10;AI-generated content may be incorrect.">
            <a:extLst>
              <a:ext uri="{FF2B5EF4-FFF2-40B4-BE49-F238E27FC236}">
                <a16:creationId xmlns:a16="http://schemas.microsoft.com/office/drawing/2014/main" id="{205D806E-826E-E496-0B2F-6667D50A9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18" y="1393720"/>
            <a:ext cx="6396038" cy="63960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ECB0D-7E52-FB6E-F3A1-D568387DA97C}"/>
              </a:ext>
            </a:extLst>
          </p:cNvPr>
          <p:cNvSpPr txBox="1"/>
          <p:nvPr/>
        </p:nvSpPr>
        <p:spPr>
          <a:xfrm>
            <a:off x="1076371" y="1685231"/>
            <a:ext cx="1578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O" sz="12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V̇O2</a:t>
            </a:r>
            <a:r>
              <a:rPr lang="en-NO" sz="1200" baseline="-25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max </a:t>
            </a:r>
            <a:r>
              <a:rPr lang="en-NO" sz="12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(mL</a:t>
            </a:r>
            <a:r>
              <a:rPr lang="en-GB" sz="1200" i="1" kern="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∙ </a:t>
            </a:r>
            <a:r>
              <a:rPr lang="en-NO" sz="12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min</a:t>
            </a:r>
            <a:r>
              <a:rPr lang="en-NO" sz="1200" baseline="30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–1 </a:t>
            </a:r>
            <a:r>
              <a:rPr lang="en-NO" sz="12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  <a:r>
              <a:rPr lang="en-NO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1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CE354-F6B5-A5BE-DAA3-136303B45497}"/>
              </a:ext>
            </a:extLst>
          </p:cNvPr>
          <p:cNvSpPr txBox="1"/>
          <p:nvPr/>
        </p:nvSpPr>
        <p:spPr>
          <a:xfrm>
            <a:off x="3161048" y="1685230"/>
            <a:ext cx="1578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O" sz="12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NO" sz="1200" baseline="-25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max </a:t>
            </a:r>
            <a:r>
              <a:rPr lang="en-NO" sz="12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(W)</a:t>
            </a:r>
            <a:r>
              <a:rPr lang="en-NO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1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99418-54FE-089B-BE90-3DBE33930B1D}"/>
              </a:ext>
            </a:extLst>
          </p:cNvPr>
          <p:cNvSpPr txBox="1"/>
          <p:nvPr/>
        </p:nvSpPr>
        <p:spPr>
          <a:xfrm>
            <a:off x="5276721" y="1685230"/>
            <a:ext cx="1578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NO" sz="12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NO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15min</a:t>
            </a:r>
            <a:r>
              <a:rPr lang="en-NO" sz="1200" baseline="-250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NO" sz="12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(W)</a:t>
            </a:r>
            <a:r>
              <a:rPr lang="en-NO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12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698A0B-9D1B-5329-68CF-414EAC9F8896}"/>
              </a:ext>
            </a:extLst>
          </p:cNvPr>
          <p:cNvCxnSpPr/>
          <p:nvPr/>
        </p:nvCxnSpPr>
        <p:spPr>
          <a:xfrm>
            <a:off x="1011908" y="3614929"/>
            <a:ext cx="1280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9ED6B2-069E-7000-7640-2DEFA3B6214D}"/>
              </a:ext>
            </a:extLst>
          </p:cNvPr>
          <p:cNvCxnSpPr>
            <a:cxnSpLocks/>
          </p:cNvCxnSpPr>
          <p:nvPr/>
        </p:nvCxnSpPr>
        <p:spPr>
          <a:xfrm flipV="1">
            <a:off x="1188692" y="3681985"/>
            <a:ext cx="0" cy="12801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F15BB5-4FAB-1325-897A-8D7743A4A4A4}"/>
              </a:ext>
            </a:extLst>
          </p:cNvPr>
          <p:cNvCxnSpPr/>
          <p:nvPr/>
        </p:nvCxnSpPr>
        <p:spPr>
          <a:xfrm>
            <a:off x="3066678" y="3649962"/>
            <a:ext cx="12801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75AD95-37F5-8ED4-4C04-78188E38254C}"/>
              </a:ext>
            </a:extLst>
          </p:cNvPr>
          <p:cNvCxnSpPr>
            <a:cxnSpLocks/>
          </p:cNvCxnSpPr>
          <p:nvPr/>
        </p:nvCxnSpPr>
        <p:spPr>
          <a:xfrm flipV="1">
            <a:off x="3243462" y="3717018"/>
            <a:ext cx="0" cy="128016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441DAE-34AB-2BAD-9BF6-108215EFDFE7}"/>
              </a:ext>
            </a:extLst>
          </p:cNvPr>
          <p:cNvCxnSpPr>
            <a:cxnSpLocks/>
          </p:cNvCxnSpPr>
          <p:nvPr/>
        </p:nvCxnSpPr>
        <p:spPr>
          <a:xfrm>
            <a:off x="3157873" y="7367788"/>
            <a:ext cx="14258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77359B-EB0D-219C-B0BA-0C14ECD83231}"/>
              </a:ext>
            </a:extLst>
          </p:cNvPr>
          <p:cNvCxnSpPr>
            <a:cxnSpLocks/>
          </p:cNvCxnSpPr>
          <p:nvPr/>
        </p:nvCxnSpPr>
        <p:spPr>
          <a:xfrm>
            <a:off x="5289972" y="7363371"/>
            <a:ext cx="14258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3109437-E660-777C-DED3-4EE76214A9B3}"/>
              </a:ext>
            </a:extLst>
          </p:cNvPr>
          <p:cNvCxnSpPr>
            <a:cxnSpLocks/>
          </p:cNvCxnSpPr>
          <p:nvPr/>
        </p:nvCxnSpPr>
        <p:spPr>
          <a:xfrm>
            <a:off x="1122577" y="7363371"/>
            <a:ext cx="14258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7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lage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04930334-E25B-5505-F6FB-5540CFF0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87"/>
          <a:stretch/>
        </p:blipFill>
        <p:spPr>
          <a:xfrm>
            <a:off x="907747" y="362884"/>
            <a:ext cx="5744179" cy="97177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79481B-B8A6-DB9E-75E8-0E9755D0A68D}"/>
              </a:ext>
            </a:extLst>
          </p:cNvPr>
          <p:cNvSpPr txBox="1"/>
          <p:nvPr/>
        </p:nvSpPr>
        <p:spPr>
          <a:xfrm>
            <a:off x="1822578" y="399664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0.19 [-0.12, 0.46]</a:t>
            </a:r>
          </a:p>
          <a:p>
            <a:r>
              <a:rPr lang="nb-NO" sz="1200" dirty="0"/>
              <a:t>r =  0.19 [-0.13, 0.46]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33F69-34A0-8B6A-4E52-B02B9234EFC7}"/>
              </a:ext>
            </a:extLst>
          </p:cNvPr>
          <p:cNvSpPr txBox="1"/>
          <p:nvPr/>
        </p:nvSpPr>
        <p:spPr>
          <a:xfrm>
            <a:off x="4104206" y="311754"/>
            <a:ext cx="1751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FE1B2E-DC12-DBF4-2A95-B27AA76F81E4}"/>
              </a:ext>
            </a:extLst>
          </p:cNvPr>
          <p:cNvSpPr txBox="1"/>
          <p:nvPr/>
        </p:nvSpPr>
        <p:spPr>
          <a:xfrm>
            <a:off x="4635848" y="399664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0.12 [-0.20, 0.41]</a:t>
            </a:r>
          </a:p>
          <a:p>
            <a:r>
              <a:rPr lang="nb-NO" sz="1200" dirty="0"/>
              <a:t>r = 0.12 [-0.20, 0.41]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AB83C7-6801-F6AB-E2A3-A1B38E820C3C}"/>
              </a:ext>
            </a:extLst>
          </p:cNvPr>
          <p:cNvSpPr txBox="1"/>
          <p:nvPr/>
        </p:nvSpPr>
        <p:spPr>
          <a:xfrm>
            <a:off x="1822577" y="3721984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 0.35 [0.07, 0.58]</a:t>
            </a:r>
          </a:p>
          <a:p>
            <a:r>
              <a:rPr lang="nb-NO" sz="1200" dirty="0"/>
              <a:t>r =  0.38 [0.08, 0.61]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A54159-5876-7974-8ABE-B703A211176C}"/>
              </a:ext>
            </a:extLst>
          </p:cNvPr>
          <p:cNvSpPr txBox="1"/>
          <p:nvPr/>
        </p:nvSpPr>
        <p:spPr>
          <a:xfrm>
            <a:off x="4635848" y="3721984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 0.30 [0.02, 0.55]</a:t>
            </a:r>
          </a:p>
          <a:p>
            <a:r>
              <a:rPr lang="nb-NO" sz="1200" dirty="0"/>
              <a:t>r = 0.32 [0.02, 0.57]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27B111-B6D5-1AC6-3DA2-BFB9E70DD503}"/>
              </a:ext>
            </a:extLst>
          </p:cNvPr>
          <p:cNvSpPr txBox="1"/>
          <p:nvPr/>
        </p:nvSpPr>
        <p:spPr>
          <a:xfrm>
            <a:off x="1822577" y="7068892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0.22 [-0.07, 0.48] </a:t>
            </a:r>
          </a:p>
          <a:p>
            <a:r>
              <a:rPr lang="nb-NO" sz="1200" dirty="0"/>
              <a:t> r = 0.23 [-0.08, 0.5]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4CD2C1-46CC-727F-8307-B1A7C96193B6}"/>
              </a:ext>
            </a:extLst>
          </p:cNvPr>
          <p:cNvSpPr txBox="1"/>
          <p:nvPr/>
        </p:nvSpPr>
        <p:spPr>
          <a:xfrm>
            <a:off x="4635848" y="7068892"/>
            <a:ext cx="175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ICC =  0.12 [-0.17, 0.41]</a:t>
            </a:r>
          </a:p>
          <a:p>
            <a:r>
              <a:rPr lang="nb-NO" sz="1200" dirty="0"/>
              <a:t>r = 0.13 [-0.18, 0.42]</a:t>
            </a:r>
          </a:p>
        </p:txBody>
      </p:sp>
    </p:spTree>
    <p:extLst>
      <p:ext uri="{BB962C8B-B14F-4D97-AF65-F5344CB8AC3E}">
        <p14:creationId xmlns:p14="http://schemas.microsoft.com/office/powerpoint/2010/main" val="1282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6389</TotalTime>
  <Words>277</Words>
  <Application>Microsoft Macintosh PowerPoint</Application>
  <PresentationFormat>Custom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Øhrn</dc:creator>
  <cp:lastModifiedBy>Andreas Øhrn</cp:lastModifiedBy>
  <cp:revision>10</cp:revision>
  <dcterms:created xsi:type="dcterms:W3CDTF">2025-02-17T09:47:37Z</dcterms:created>
  <dcterms:modified xsi:type="dcterms:W3CDTF">2025-04-04T07:43:57Z</dcterms:modified>
</cp:coreProperties>
</file>